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66" r:id="rId2"/>
  </p:sldIdLst>
  <p:sldSz cx="25199975" cy="39600188"/>
  <p:notesSz cx="9925050" cy="6792913"/>
  <p:embeddedFontLst>
    <p:embeddedFont>
      <p:font typeface="Aharoni" panose="02010803020104030203" pitchFamily="2" charset="-79"/>
      <p:bold r:id="rId3"/>
    </p:embeddedFont>
    <p:embeddedFont>
      <p:font typeface="Arial Nova" panose="020B0504020202020204" pitchFamily="34" charset="0"/>
      <p:regular r:id="rId4"/>
      <p:bold r:id="rId5"/>
      <p:italic r:id="rId6"/>
    </p:embeddedFont>
    <p:embeddedFont>
      <p:font typeface="Calibri" panose="020F0502020204030204" pitchFamily="34" charset="0"/>
      <p:regular r:id="rId7"/>
      <p:bold r:id="rId8"/>
      <p:italic r:id="rId9"/>
      <p:boldItalic r:id="rId10"/>
    </p:embeddedFont>
    <p:embeddedFont>
      <p:font typeface="Calibri Light" panose="020F0302020204030204" pitchFamily="34" charset="0"/>
      <p:regular r:id="rId11"/>
      <p:italic r:id="rId1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495" userDrawn="1">
          <p15:clr>
            <a:srgbClr val="A4A3A4"/>
          </p15:clr>
        </p15:guide>
        <p15:guide id="2" pos="793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6462"/>
    <a:srgbClr val="026867"/>
    <a:srgbClr val="F39300"/>
    <a:srgbClr val="00B2B7"/>
    <a:srgbClr val="2D3E50"/>
    <a:srgbClr val="FFC285"/>
    <a:srgbClr val="67B2C1"/>
    <a:srgbClr val="1C1C1C"/>
    <a:srgbClr val="ED613B"/>
    <a:srgbClr val="003A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5706" autoAdjust="0"/>
  </p:normalViewPr>
  <p:slideViewPr>
    <p:cSldViewPr snapToGrid="0">
      <p:cViewPr>
        <p:scale>
          <a:sx n="33" d="100"/>
          <a:sy n="33" d="100"/>
        </p:scale>
        <p:origin x="1186" y="-4320"/>
      </p:cViewPr>
      <p:guideLst>
        <p:guide orient="horz" pos="12495"/>
        <p:guide pos="793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6.fntdata"/><Relationship Id="rId13" Type="http://schemas.openxmlformats.org/officeDocument/2006/relationships/presProps" Target="presProps.xml"/><Relationship Id="rId3" Type="http://schemas.openxmlformats.org/officeDocument/2006/relationships/font" Target="fonts/font1.fntdata"/><Relationship Id="rId7" Type="http://schemas.openxmlformats.org/officeDocument/2006/relationships/font" Target="fonts/font5.fntdata"/><Relationship Id="rId12" Type="http://schemas.openxmlformats.org/officeDocument/2006/relationships/font" Target="fonts/font10.fntdata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font" Target="fonts/font9.fntdata"/><Relationship Id="rId5" Type="http://schemas.openxmlformats.org/officeDocument/2006/relationships/font" Target="fonts/font3.fntdata"/><Relationship Id="rId15" Type="http://schemas.openxmlformats.org/officeDocument/2006/relationships/theme" Target="theme/theme1.xml"/><Relationship Id="rId10" Type="http://schemas.openxmlformats.org/officeDocument/2006/relationships/font" Target="fonts/font8.fntdata"/><Relationship Id="rId4" Type="http://schemas.openxmlformats.org/officeDocument/2006/relationships/font" Target="fonts/font2.fntdata"/><Relationship Id="rId9" Type="http://schemas.openxmlformats.org/officeDocument/2006/relationships/font" Target="fonts/font7.fntdata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lisa Procaccini" userId="a1df750edd668a90" providerId="Windows Live" clId="Web-{482B381E-661D-4761-BCF6-AB084FDAF05D}"/>
    <pc:docChg chg="modSld">
      <pc:chgData name="Annalisa Procaccini" userId="a1df750edd668a90" providerId="Windows Live" clId="Web-{482B381E-661D-4761-BCF6-AB084FDAF05D}" dt="2024-07-23T14:01:11.867" v="1" actId="1076"/>
      <pc:docMkLst>
        <pc:docMk/>
      </pc:docMkLst>
      <pc:sldChg chg="delSp modSp">
        <pc:chgData name="Annalisa Procaccini" userId="a1df750edd668a90" providerId="Windows Live" clId="Web-{482B381E-661D-4761-BCF6-AB084FDAF05D}" dt="2024-07-23T14:01:11.867" v="1" actId="1076"/>
        <pc:sldMkLst>
          <pc:docMk/>
          <pc:sldMk cId="1608404037" sldId="266"/>
        </pc:sldMkLst>
        <pc:picChg chg="del">
          <ac:chgData name="Annalisa Procaccini" userId="a1df750edd668a90" providerId="Windows Live" clId="Web-{482B381E-661D-4761-BCF6-AB084FDAF05D}" dt="2024-07-23T14:01:05.320" v="0"/>
          <ac:picMkLst>
            <pc:docMk/>
            <pc:sldMk cId="1608404037" sldId="266"/>
            <ac:picMk id="42" creationId="{A9BBA4BB-8AF1-8CD3-A151-30EACC6E3CEF}"/>
          </ac:picMkLst>
        </pc:picChg>
        <pc:picChg chg="mod">
          <ac:chgData name="Annalisa Procaccini" userId="a1df750edd668a90" providerId="Windows Live" clId="Web-{482B381E-661D-4761-BCF6-AB084FDAF05D}" dt="2024-07-23T14:01:11.867" v="1" actId="1076"/>
          <ac:picMkLst>
            <pc:docMk/>
            <pc:sldMk cId="1608404037" sldId="266"/>
            <ac:picMk id="44" creationId="{5004FC6E-F33A-4BEC-879B-9D1DE62E1326}"/>
          </ac:picMkLst>
        </pc:picChg>
      </pc:sldChg>
    </pc:docChg>
  </pc:docChgLst>
  <pc:docChgLst>
    <pc:chgData userId="1bf89dba13aea5e2" providerId="LiveId" clId="{A8988238-ED9B-49D5-9C9D-E9FC56BF04F8}"/>
    <pc:docChg chg="modSld">
      <pc:chgData name="" userId="1bf89dba13aea5e2" providerId="LiveId" clId="{A8988238-ED9B-49D5-9C9D-E9FC56BF04F8}" dt="2024-07-29T08:15:21.709" v="13" actId="20577"/>
      <pc:docMkLst>
        <pc:docMk/>
      </pc:docMkLst>
      <pc:sldChg chg="modSp">
        <pc:chgData name="" userId="1bf89dba13aea5e2" providerId="LiveId" clId="{A8988238-ED9B-49D5-9C9D-E9FC56BF04F8}" dt="2024-07-29T08:15:21.709" v="13" actId="20577"/>
        <pc:sldMkLst>
          <pc:docMk/>
          <pc:sldMk cId="1608404037" sldId="266"/>
        </pc:sldMkLst>
        <pc:spChg chg="mod">
          <ac:chgData name="" userId="1bf89dba13aea5e2" providerId="LiveId" clId="{A8988238-ED9B-49D5-9C9D-E9FC56BF04F8}" dt="2024-07-29T08:15:21.709" v="13" actId="20577"/>
          <ac:spMkLst>
            <pc:docMk/>
            <pc:sldMk cId="1608404037" sldId="266"/>
            <ac:spMk id="2" creationId="{5531E99A-A316-D2CF-9964-04E451DBEBFD}"/>
          </ac:spMkLst>
        </pc:spChg>
        <pc:spChg chg="mod">
          <ac:chgData name="" userId="1bf89dba13aea5e2" providerId="LiveId" clId="{A8988238-ED9B-49D5-9C9D-E9FC56BF04F8}" dt="2024-07-29T08:14:33.513" v="0" actId="2711"/>
          <ac:spMkLst>
            <pc:docMk/>
            <pc:sldMk cId="1608404037" sldId="266"/>
            <ac:spMk id="5" creationId="{D30DB817-4BB0-4C4C-B345-84B35F993E3A}"/>
          </ac:spMkLst>
        </pc:spChg>
        <pc:spChg chg="mod">
          <ac:chgData name="" userId="1bf89dba13aea5e2" providerId="LiveId" clId="{A8988238-ED9B-49D5-9C9D-E9FC56BF04F8}" dt="2024-07-29T08:15:08.457" v="8" actId="1076"/>
          <ac:spMkLst>
            <pc:docMk/>
            <pc:sldMk cId="1608404037" sldId="266"/>
            <ac:spMk id="10" creationId="{C438F05D-23F4-B2E5-97F4-74C373DB7820}"/>
          </ac:spMkLst>
        </pc:spChg>
        <pc:spChg chg="mod">
          <ac:chgData name="" userId="1bf89dba13aea5e2" providerId="LiveId" clId="{A8988238-ED9B-49D5-9C9D-E9FC56BF04F8}" dt="2024-07-29T08:15:12.256" v="9" actId="1076"/>
          <ac:spMkLst>
            <pc:docMk/>
            <pc:sldMk cId="1608404037" sldId="266"/>
            <ac:spMk id="15" creationId="{9A9E194B-6CE4-27E7-BCFC-BE55CDE570C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89998" y="6480867"/>
            <a:ext cx="21419979" cy="13786732"/>
          </a:xfrm>
        </p:spPr>
        <p:txBody>
          <a:bodyPr anchor="b"/>
          <a:lstStyle>
            <a:lvl1pPr algn="ctr">
              <a:defRPr sz="16535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9997" y="20799268"/>
            <a:ext cx="18899981" cy="9560876"/>
          </a:xfrm>
        </p:spPr>
        <p:txBody>
          <a:bodyPr/>
          <a:lstStyle>
            <a:lvl1pPr marL="0" indent="0" algn="ctr">
              <a:buNone/>
              <a:defRPr sz="6614"/>
            </a:lvl1pPr>
            <a:lvl2pPr marL="1259997" indent="0" algn="ctr">
              <a:buNone/>
              <a:defRPr sz="5512"/>
            </a:lvl2pPr>
            <a:lvl3pPr marL="2519995" indent="0" algn="ctr">
              <a:buNone/>
              <a:defRPr sz="4961"/>
            </a:lvl3pPr>
            <a:lvl4pPr marL="3779992" indent="0" algn="ctr">
              <a:buNone/>
              <a:defRPr sz="4409"/>
            </a:lvl4pPr>
            <a:lvl5pPr marL="5039990" indent="0" algn="ctr">
              <a:buNone/>
              <a:defRPr sz="4409"/>
            </a:lvl5pPr>
            <a:lvl6pPr marL="6299987" indent="0" algn="ctr">
              <a:buNone/>
              <a:defRPr sz="4409"/>
            </a:lvl6pPr>
            <a:lvl7pPr marL="7559985" indent="0" algn="ctr">
              <a:buNone/>
              <a:defRPr sz="4409"/>
            </a:lvl7pPr>
            <a:lvl8pPr marL="8819982" indent="0" algn="ctr">
              <a:buNone/>
              <a:defRPr sz="4409"/>
            </a:lvl8pPr>
            <a:lvl9pPr marL="10079980" indent="0" algn="ctr">
              <a:buNone/>
              <a:defRPr sz="4409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387A5-1DF6-4DFA-9FC9-2B4286FB465B}" type="datetimeFigureOut">
              <a:rPr lang="it-IT" smtClean="0"/>
              <a:t>29/07/2024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3C6AD-1A32-47D1-AF70-969B1148B0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5272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387A5-1DF6-4DFA-9FC9-2B4286FB465B}" type="datetimeFigureOut">
              <a:rPr lang="it-IT" smtClean="0"/>
              <a:t>29/07/2024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3C6AD-1A32-47D1-AF70-969B1148B0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9386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8033733" y="2108343"/>
            <a:ext cx="5433745" cy="33559329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2500" y="2108343"/>
            <a:ext cx="15986234" cy="33559329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387A5-1DF6-4DFA-9FC9-2B4286FB465B}" type="datetimeFigureOut">
              <a:rPr lang="it-IT" smtClean="0"/>
              <a:t>29/07/2024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3C6AD-1A32-47D1-AF70-969B1148B0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7760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387A5-1DF6-4DFA-9FC9-2B4286FB465B}" type="datetimeFigureOut">
              <a:rPr lang="it-IT" smtClean="0"/>
              <a:t>29/07/2024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3C6AD-1A32-47D1-AF70-969B1148B0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2632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9375" y="9872559"/>
            <a:ext cx="21734978" cy="16472575"/>
          </a:xfrm>
        </p:spPr>
        <p:txBody>
          <a:bodyPr anchor="b"/>
          <a:lstStyle>
            <a:lvl1pPr>
              <a:defRPr sz="16535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19375" y="26500971"/>
            <a:ext cx="21734978" cy="8662538"/>
          </a:xfrm>
        </p:spPr>
        <p:txBody>
          <a:bodyPr/>
          <a:lstStyle>
            <a:lvl1pPr marL="0" indent="0">
              <a:buNone/>
              <a:defRPr sz="6614">
                <a:solidFill>
                  <a:schemeClr val="tx1"/>
                </a:solidFill>
              </a:defRPr>
            </a:lvl1pPr>
            <a:lvl2pPr marL="1259997" indent="0">
              <a:buNone/>
              <a:defRPr sz="5512">
                <a:solidFill>
                  <a:schemeClr val="tx1">
                    <a:tint val="75000"/>
                  </a:schemeClr>
                </a:solidFill>
              </a:defRPr>
            </a:lvl2pPr>
            <a:lvl3pPr marL="2519995" indent="0">
              <a:buNone/>
              <a:defRPr sz="4961">
                <a:solidFill>
                  <a:schemeClr val="tx1">
                    <a:tint val="75000"/>
                  </a:schemeClr>
                </a:solidFill>
              </a:defRPr>
            </a:lvl3pPr>
            <a:lvl4pPr marL="3779992" indent="0">
              <a:buNone/>
              <a:defRPr sz="4409">
                <a:solidFill>
                  <a:schemeClr val="tx1">
                    <a:tint val="75000"/>
                  </a:schemeClr>
                </a:solidFill>
              </a:defRPr>
            </a:lvl4pPr>
            <a:lvl5pPr marL="5039990" indent="0">
              <a:buNone/>
              <a:defRPr sz="4409">
                <a:solidFill>
                  <a:schemeClr val="tx1">
                    <a:tint val="75000"/>
                  </a:schemeClr>
                </a:solidFill>
              </a:defRPr>
            </a:lvl5pPr>
            <a:lvl6pPr marL="6299987" indent="0">
              <a:buNone/>
              <a:defRPr sz="4409">
                <a:solidFill>
                  <a:schemeClr val="tx1">
                    <a:tint val="75000"/>
                  </a:schemeClr>
                </a:solidFill>
              </a:defRPr>
            </a:lvl6pPr>
            <a:lvl7pPr marL="7559985" indent="0">
              <a:buNone/>
              <a:defRPr sz="4409">
                <a:solidFill>
                  <a:schemeClr val="tx1">
                    <a:tint val="75000"/>
                  </a:schemeClr>
                </a:solidFill>
              </a:defRPr>
            </a:lvl7pPr>
            <a:lvl8pPr marL="8819982" indent="0">
              <a:buNone/>
              <a:defRPr sz="4409">
                <a:solidFill>
                  <a:schemeClr val="tx1">
                    <a:tint val="75000"/>
                  </a:schemeClr>
                </a:solidFill>
              </a:defRPr>
            </a:lvl8pPr>
            <a:lvl9pPr marL="10079980" indent="0">
              <a:buNone/>
              <a:defRPr sz="440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387A5-1DF6-4DFA-9FC9-2B4286FB465B}" type="datetimeFigureOut">
              <a:rPr lang="it-IT" smtClean="0"/>
              <a:t>29/07/2024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3C6AD-1A32-47D1-AF70-969B1148B0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4448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32498" y="10541716"/>
            <a:ext cx="10709989" cy="2512595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757488" y="10541716"/>
            <a:ext cx="10709989" cy="2512595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387A5-1DF6-4DFA-9FC9-2B4286FB465B}" type="datetimeFigureOut">
              <a:rPr lang="it-IT" smtClean="0"/>
              <a:t>29/07/2024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3C6AD-1A32-47D1-AF70-969B1148B0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4245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5781" y="2108352"/>
            <a:ext cx="21734978" cy="7654206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5783" y="9707549"/>
            <a:ext cx="10660769" cy="4757520"/>
          </a:xfrm>
        </p:spPr>
        <p:txBody>
          <a:bodyPr anchor="b"/>
          <a:lstStyle>
            <a:lvl1pPr marL="0" indent="0">
              <a:buNone/>
              <a:defRPr sz="6614" b="1"/>
            </a:lvl1pPr>
            <a:lvl2pPr marL="1259997" indent="0">
              <a:buNone/>
              <a:defRPr sz="5512" b="1"/>
            </a:lvl2pPr>
            <a:lvl3pPr marL="2519995" indent="0">
              <a:buNone/>
              <a:defRPr sz="4961" b="1"/>
            </a:lvl3pPr>
            <a:lvl4pPr marL="3779992" indent="0">
              <a:buNone/>
              <a:defRPr sz="4409" b="1"/>
            </a:lvl4pPr>
            <a:lvl5pPr marL="5039990" indent="0">
              <a:buNone/>
              <a:defRPr sz="4409" b="1"/>
            </a:lvl5pPr>
            <a:lvl6pPr marL="6299987" indent="0">
              <a:buNone/>
              <a:defRPr sz="4409" b="1"/>
            </a:lvl6pPr>
            <a:lvl7pPr marL="7559985" indent="0">
              <a:buNone/>
              <a:defRPr sz="4409" b="1"/>
            </a:lvl7pPr>
            <a:lvl8pPr marL="8819982" indent="0">
              <a:buNone/>
              <a:defRPr sz="4409" b="1"/>
            </a:lvl8pPr>
            <a:lvl9pPr marL="10079980" indent="0">
              <a:buNone/>
              <a:defRPr sz="4409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35783" y="14465069"/>
            <a:ext cx="10660769" cy="2127593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757489" y="9707549"/>
            <a:ext cx="10713272" cy="4757520"/>
          </a:xfrm>
        </p:spPr>
        <p:txBody>
          <a:bodyPr anchor="b"/>
          <a:lstStyle>
            <a:lvl1pPr marL="0" indent="0">
              <a:buNone/>
              <a:defRPr sz="6614" b="1"/>
            </a:lvl1pPr>
            <a:lvl2pPr marL="1259997" indent="0">
              <a:buNone/>
              <a:defRPr sz="5512" b="1"/>
            </a:lvl2pPr>
            <a:lvl3pPr marL="2519995" indent="0">
              <a:buNone/>
              <a:defRPr sz="4961" b="1"/>
            </a:lvl3pPr>
            <a:lvl4pPr marL="3779992" indent="0">
              <a:buNone/>
              <a:defRPr sz="4409" b="1"/>
            </a:lvl4pPr>
            <a:lvl5pPr marL="5039990" indent="0">
              <a:buNone/>
              <a:defRPr sz="4409" b="1"/>
            </a:lvl5pPr>
            <a:lvl6pPr marL="6299987" indent="0">
              <a:buNone/>
              <a:defRPr sz="4409" b="1"/>
            </a:lvl6pPr>
            <a:lvl7pPr marL="7559985" indent="0">
              <a:buNone/>
              <a:defRPr sz="4409" b="1"/>
            </a:lvl7pPr>
            <a:lvl8pPr marL="8819982" indent="0">
              <a:buNone/>
              <a:defRPr sz="4409" b="1"/>
            </a:lvl8pPr>
            <a:lvl9pPr marL="10079980" indent="0">
              <a:buNone/>
              <a:defRPr sz="4409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757489" y="14465069"/>
            <a:ext cx="10713272" cy="2127593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387A5-1DF6-4DFA-9FC9-2B4286FB465B}" type="datetimeFigureOut">
              <a:rPr lang="it-IT" smtClean="0"/>
              <a:t>29/07/2024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3C6AD-1A32-47D1-AF70-969B1148B0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2040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387A5-1DF6-4DFA-9FC9-2B4286FB465B}" type="datetimeFigureOut">
              <a:rPr lang="it-IT" smtClean="0"/>
              <a:t>29/07/2024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3C6AD-1A32-47D1-AF70-969B1148B0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2700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387A5-1DF6-4DFA-9FC9-2B4286FB465B}" type="datetimeFigureOut">
              <a:rPr lang="it-IT" smtClean="0"/>
              <a:t>29/07/2024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3C6AD-1A32-47D1-AF70-969B1148B0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7820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5780" y="2640012"/>
            <a:ext cx="8127648" cy="9240044"/>
          </a:xfrm>
        </p:spPr>
        <p:txBody>
          <a:bodyPr anchor="b"/>
          <a:lstStyle>
            <a:lvl1pPr>
              <a:defRPr sz="8819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13272" y="5701703"/>
            <a:ext cx="12757487" cy="28141800"/>
          </a:xfrm>
        </p:spPr>
        <p:txBody>
          <a:bodyPr/>
          <a:lstStyle>
            <a:lvl1pPr>
              <a:defRPr sz="8819"/>
            </a:lvl1pPr>
            <a:lvl2pPr>
              <a:defRPr sz="7717"/>
            </a:lvl2pPr>
            <a:lvl3pPr>
              <a:defRPr sz="6614"/>
            </a:lvl3pPr>
            <a:lvl4pPr>
              <a:defRPr sz="5512"/>
            </a:lvl4pPr>
            <a:lvl5pPr>
              <a:defRPr sz="5512"/>
            </a:lvl5pPr>
            <a:lvl6pPr>
              <a:defRPr sz="5512"/>
            </a:lvl6pPr>
            <a:lvl7pPr>
              <a:defRPr sz="5512"/>
            </a:lvl7pPr>
            <a:lvl8pPr>
              <a:defRPr sz="5512"/>
            </a:lvl8pPr>
            <a:lvl9pPr>
              <a:defRPr sz="5512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5780" y="11880056"/>
            <a:ext cx="8127648" cy="22009274"/>
          </a:xfrm>
        </p:spPr>
        <p:txBody>
          <a:bodyPr/>
          <a:lstStyle>
            <a:lvl1pPr marL="0" indent="0">
              <a:buNone/>
              <a:defRPr sz="4409"/>
            </a:lvl1pPr>
            <a:lvl2pPr marL="1259997" indent="0">
              <a:buNone/>
              <a:defRPr sz="3858"/>
            </a:lvl2pPr>
            <a:lvl3pPr marL="2519995" indent="0">
              <a:buNone/>
              <a:defRPr sz="3307"/>
            </a:lvl3pPr>
            <a:lvl4pPr marL="3779992" indent="0">
              <a:buNone/>
              <a:defRPr sz="2756"/>
            </a:lvl4pPr>
            <a:lvl5pPr marL="5039990" indent="0">
              <a:buNone/>
              <a:defRPr sz="2756"/>
            </a:lvl5pPr>
            <a:lvl6pPr marL="6299987" indent="0">
              <a:buNone/>
              <a:defRPr sz="2756"/>
            </a:lvl6pPr>
            <a:lvl7pPr marL="7559985" indent="0">
              <a:buNone/>
              <a:defRPr sz="2756"/>
            </a:lvl7pPr>
            <a:lvl8pPr marL="8819982" indent="0">
              <a:buNone/>
              <a:defRPr sz="2756"/>
            </a:lvl8pPr>
            <a:lvl9pPr marL="10079980" indent="0">
              <a:buNone/>
              <a:defRPr sz="2756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387A5-1DF6-4DFA-9FC9-2B4286FB465B}" type="datetimeFigureOut">
              <a:rPr lang="it-IT" smtClean="0"/>
              <a:t>29/07/2024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3C6AD-1A32-47D1-AF70-969B1148B0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4363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5780" y="2640012"/>
            <a:ext cx="8127648" cy="9240044"/>
          </a:xfrm>
        </p:spPr>
        <p:txBody>
          <a:bodyPr anchor="b"/>
          <a:lstStyle>
            <a:lvl1pPr>
              <a:defRPr sz="8819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713272" y="5701703"/>
            <a:ext cx="12757487" cy="28141800"/>
          </a:xfrm>
        </p:spPr>
        <p:txBody>
          <a:bodyPr anchor="t"/>
          <a:lstStyle>
            <a:lvl1pPr marL="0" indent="0">
              <a:buNone/>
              <a:defRPr sz="8819"/>
            </a:lvl1pPr>
            <a:lvl2pPr marL="1259997" indent="0">
              <a:buNone/>
              <a:defRPr sz="7717"/>
            </a:lvl2pPr>
            <a:lvl3pPr marL="2519995" indent="0">
              <a:buNone/>
              <a:defRPr sz="6614"/>
            </a:lvl3pPr>
            <a:lvl4pPr marL="3779992" indent="0">
              <a:buNone/>
              <a:defRPr sz="5512"/>
            </a:lvl4pPr>
            <a:lvl5pPr marL="5039990" indent="0">
              <a:buNone/>
              <a:defRPr sz="5512"/>
            </a:lvl5pPr>
            <a:lvl6pPr marL="6299987" indent="0">
              <a:buNone/>
              <a:defRPr sz="5512"/>
            </a:lvl6pPr>
            <a:lvl7pPr marL="7559985" indent="0">
              <a:buNone/>
              <a:defRPr sz="5512"/>
            </a:lvl7pPr>
            <a:lvl8pPr marL="8819982" indent="0">
              <a:buNone/>
              <a:defRPr sz="5512"/>
            </a:lvl8pPr>
            <a:lvl9pPr marL="10079980" indent="0">
              <a:buNone/>
              <a:defRPr sz="5512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5780" y="11880056"/>
            <a:ext cx="8127648" cy="22009274"/>
          </a:xfrm>
        </p:spPr>
        <p:txBody>
          <a:bodyPr/>
          <a:lstStyle>
            <a:lvl1pPr marL="0" indent="0">
              <a:buNone/>
              <a:defRPr sz="4409"/>
            </a:lvl1pPr>
            <a:lvl2pPr marL="1259997" indent="0">
              <a:buNone/>
              <a:defRPr sz="3858"/>
            </a:lvl2pPr>
            <a:lvl3pPr marL="2519995" indent="0">
              <a:buNone/>
              <a:defRPr sz="3307"/>
            </a:lvl3pPr>
            <a:lvl4pPr marL="3779992" indent="0">
              <a:buNone/>
              <a:defRPr sz="2756"/>
            </a:lvl4pPr>
            <a:lvl5pPr marL="5039990" indent="0">
              <a:buNone/>
              <a:defRPr sz="2756"/>
            </a:lvl5pPr>
            <a:lvl6pPr marL="6299987" indent="0">
              <a:buNone/>
              <a:defRPr sz="2756"/>
            </a:lvl6pPr>
            <a:lvl7pPr marL="7559985" indent="0">
              <a:buNone/>
              <a:defRPr sz="2756"/>
            </a:lvl7pPr>
            <a:lvl8pPr marL="8819982" indent="0">
              <a:buNone/>
              <a:defRPr sz="2756"/>
            </a:lvl8pPr>
            <a:lvl9pPr marL="10079980" indent="0">
              <a:buNone/>
              <a:defRPr sz="2756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387A5-1DF6-4DFA-9FC9-2B4286FB465B}" type="datetimeFigureOut">
              <a:rPr lang="it-IT" smtClean="0"/>
              <a:t>29/07/2024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3C6AD-1A32-47D1-AF70-969B1148B0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7107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32499" y="2108352"/>
            <a:ext cx="21734978" cy="7654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2499" y="10541716"/>
            <a:ext cx="21734978" cy="251259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32498" y="36703516"/>
            <a:ext cx="5669994" cy="21083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3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387A5-1DF6-4DFA-9FC9-2B4286FB465B}" type="datetimeFigureOut">
              <a:rPr lang="it-IT" smtClean="0"/>
              <a:t>29/07/2024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47492" y="36703516"/>
            <a:ext cx="8504992" cy="21083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3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797483" y="36703516"/>
            <a:ext cx="5669994" cy="21083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3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3C6AD-1A32-47D1-AF70-969B1148B0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6552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519995" rtl="0" eaLnBrk="1" latinLnBrk="0" hangingPunct="1">
        <a:lnSpc>
          <a:spcPct val="90000"/>
        </a:lnSpc>
        <a:spcBef>
          <a:spcPct val="0"/>
        </a:spcBef>
        <a:buNone/>
        <a:defRPr sz="1212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9999" indent="-629999" algn="l" defTabSz="2519995" rtl="0" eaLnBrk="1" latinLnBrk="0" hangingPunct="1">
        <a:lnSpc>
          <a:spcPct val="90000"/>
        </a:lnSpc>
        <a:spcBef>
          <a:spcPts val="2756"/>
        </a:spcBef>
        <a:buFont typeface="Arial" panose="020B0604020202020204" pitchFamily="34" charset="0"/>
        <a:buChar char="•"/>
        <a:defRPr sz="7717" kern="1200">
          <a:solidFill>
            <a:schemeClr val="tx1"/>
          </a:solidFill>
          <a:latin typeface="+mn-lt"/>
          <a:ea typeface="+mn-ea"/>
          <a:cs typeface="+mn-cs"/>
        </a:defRPr>
      </a:lvl1pPr>
      <a:lvl2pPr marL="1889996" indent="-629999" algn="l" defTabSz="2519995" rtl="0" eaLnBrk="1" latinLnBrk="0" hangingPunct="1">
        <a:lnSpc>
          <a:spcPct val="90000"/>
        </a:lnSpc>
        <a:spcBef>
          <a:spcPts val="1378"/>
        </a:spcBef>
        <a:buFont typeface="Arial" panose="020B0604020202020204" pitchFamily="34" charset="0"/>
        <a:buChar char="•"/>
        <a:defRPr sz="6614" kern="1200">
          <a:solidFill>
            <a:schemeClr val="tx1"/>
          </a:solidFill>
          <a:latin typeface="+mn-lt"/>
          <a:ea typeface="+mn-ea"/>
          <a:cs typeface="+mn-cs"/>
        </a:defRPr>
      </a:lvl2pPr>
      <a:lvl3pPr marL="3149994" indent="-629999" algn="l" defTabSz="2519995" rtl="0" eaLnBrk="1" latinLnBrk="0" hangingPunct="1">
        <a:lnSpc>
          <a:spcPct val="90000"/>
        </a:lnSpc>
        <a:spcBef>
          <a:spcPts val="1378"/>
        </a:spcBef>
        <a:buFont typeface="Arial" panose="020B0604020202020204" pitchFamily="34" charset="0"/>
        <a:buChar char="•"/>
        <a:defRPr sz="5512" kern="1200">
          <a:solidFill>
            <a:schemeClr val="tx1"/>
          </a:solidFill>
          <a:latin typeface="+mn-lt"/>
          <a:ea typeface="+mn-ea"/>
          <a:cs typeface="+mn-cs"/>
        </a:defRPr>
      </a:lvl3pPr>
      <a:lvl4pPr marL="4409991" indent="-629999" algn="l" defTabSz="2519995" rtl="0" eaLnBrk="1" latinLnBrk="0" hangingPunct="1">
        <a:lnSpc>
          <a:spcPct val="90000"/>
        </a:lnSpc>
        <a:spcBef>
          <a:spcPts val="1378"/>
        </a:spcBef>
        <a:buFont typeface="Arial" panose="020B0604020202020204" pitchFamily="34" charset="0"/>
        <a:buChar char="•"/>
        <a:defRPr sz="4961" kern="1200">
          <a:solidFill>
            <a:schemeClr val="tx1"/>
          </a:solidFill>
          <a:latin typeface="+mn-lt"/>
          <a:ea typeface="+mn-ea"/>
          <a:cs typeface="+mn-cs"/>
        </a:defRPr>
      </a:lvl4pPr>
      <a:lvl5pPr marL="5669989" indent="-629999" algn="l" defTabSz="2519995" rtl="0" eaLnBrk="1" latinLnBrk="0" hangingPunct="1">
        <a:lnSpc>
          <a:spcPct val="90000"/>
        </a:lnSpc>
        <a:spcBef>
          <a:spcPts val="1378"/>
        </a:spcBef>
        <a:buFont typeface="Arial" panose="020B0604020202020204" pitchFamily="34" charset="0"/>
        <a:buChar char="•"/>
        <a:defRPr sz="4961" kern="1200">
          <a:solidFill>
            <a:schemeClr val="tx1"/>
          </a:solidFill>
          <a:latin typeface="+mn-lt"/>
          <a:ea typeface="+mn-ea"/>
          <a:cs typeface="+mn-cs"/>
        </a:defRPr>
      </a:lvl5pPr>
      <a:lvl6pPr marL="6929986" indent="-629999" algn="l" defTabSz="2519995" rtl="0" eaLnBrk="1" latinLnBrk="0" hangingPunct="1">
        <a:lnSpc>
          <a:spcPct val="90000"/>
        </a:lnSpc>
        <a:spcBef>
          <a:spcPts val="1378"/>
        </a:spcBef>
        <a:buFont typeface="Arial" panose="020B0604020202020204" pitchFamily="34" charset="0"/>
        <a:buChar char="•"/>
        <a:defRPr sz="4961" kern="1200">
          <a:solidFill>
            <a:schemeClr val="tx1"/>
          </a:solidFill>
          <a:latin typeface="+mn-lt"/>
          <a:ea typeface="+mn-ea"/>
          <a:cs typeface="+mn-cs"/>
        </a:defRPr>
      </a:lvl6pPr>
      <a:lvl7pPr marL="8189984" indent="-629999" algn="l" defTabSz="2519995" rtl="0" eaLnBrk="1" latinLnBrk="0" hangingPunct="1">
        <a:lnSpc>
          <a:spcPct val="90000"/>
        </a:lnSpc>
        <a:spcBef>
          <a:spcPts val="1378"/>
        </a:spcBef>
        <a:buFont typeface="Arial" panose="020B0604020202020204" pitchFamily="34" charset="0"/>
        <a:buChar char="•"/>
        <a:defRPr sz="4961" kern="1200">
          <a:solidFill>
            <a:schemeClr val="tx1"/>
          </a:solidFill>
          <a:latin typeface="+mn-lt"/>
          <a:ea typeface="+mn-ea"/>
          <a:cs typeface="+mn-cs"/>
        </a:defRPr>
      </a:lvl7pPr>
      <a:lvl8pPr marL="9449981" indent="-629999" algn="l" defTabSz="2519995" rtl="0" eaLnBrk="1" latinLnBrk="0" hangingPunct="1">
        <a:lnSpc>
          <a:spcPct val="90000"/>
        </a:lnSpc>
        <a:spcBef>
          <a:spcPts val="1378"/>
        </a:spcBef>
        <a:buFont typeface="Arial" panose="020B0604020202020204" pitchFamily="34" charset="0"/>
        <a:buChar char="•"/>
        <a:defRPr sz="4961" kern="1200">
          <a:solidFill>
            <a:schemeClr val="tx1"/>
          </a:solidFill>
          <a:latin typeface="+mn-lt"/>
          <a:ea typeface="+mn-ea"/>
          <a:cs typeface="+mn-cs"/>
        </a:defRPr>
      </a:lvl8pPr>
      <a:lvl9pPr marL="10709979" indent="-629999" algn="l" defTabSz="2519995" rtl="0" eaLnBrk="1" latinLnBrk="0" hangingPunct="1">
        <a:lnSpc>
          <a:spcPct val="90000"/>
        </a:lnSpc>
        <a:spcBef>
          <a:spcPts val="1378"/>
        </a:spcBef>
        <a:buFont typeface="Arial" panose="020B0604020202020204" pitchFamily="34" charset="0"/>
        <a:buChar char="•"/>
        <a:defRPr sz="4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519995" rtl="0" eaLnBrk="1" latinLnBrk="0" hangingPunct="1">
        <a:defRPr sz="4961" kern="1200">
          <a:solidFill>
            <a:schemeClr val="tx1"/>
          </a:solidFill>
          <a:latin typeface="+mn-lt"/>
          <a:ea typeface="+mn-ea"/>
          <a:cs typeface="+mn-cs"/>
        </a:defRPr>
      </a:lvl1pPr>
      <a:lvl2pPr marL="1259997" algn="l" defTabSz="2519995" rtl="0" eaLnBrk="1" latinLnBrk="0" hangingPunct="1">
        <a:defRPr sz="4961" kern="1200">
          <a:solidFill>
            <a:schemeClr val="tx1"/>
          </a:solidFill>
          <a:latin typeface="+mn-lt"/>
          <a:ea typeface="+mn-ea"/>
          <a:cs typeface="+mn-cs"/>
        </a:defRPr>
      </a:lvl2pPr>
      <a:lvl3pPr marL="2519995" algn="l" defTabSz="2519995" rtl="0" eaLnBrk="1" latinLnBrk="0" hangingPunct="1">
        <a:defRPr sz="4961" kern="1200">
          <a:solidFill>
            <a:schemeClr val="tx1"/>
          </a:solidFill>
          <a:latin typeface="+mn-lt"/>
          <a:ea typeface="+mn-ea"/>
          <a:cs typeface="+mn-cs"/>
        </a:defRPr>
      </a:lvl3pPr>
      <a:lvl4pPr marL="3779992" algn="l" defTabSz="2519995" rtl="0" eaLnBrk="1" latinLnBrk="0" hangingPunct="1">
        <a:defRPr sz="4961" kern="1200">
          <a:solidFill>
            <a:schemeClr val="tx1"/>
          </a:solidFill>
          <a:latin typeface="+mn-lt"/>
          <a:ea typeface="+mn-ea"/>
          <a:cs typeface="+mn-cs"/>
        </a:defRPr>
      </a:lvl4pPr>
      <a:lvl5pPr marL="5039990" algn="l" defTabSz="2519995" rtl="0" eaLnBrk="1" latinLnBrk="0" hangingPunct="1">
        <a:defRPr sz="4961" kern="1200">
          <a:solidFill>
            <a:schemeClr val="tx1"/>
          </a:solidFill>
          <a:latin typeface="+mn-lt"/>
          <a:ea typeface="+mn-ea"/>
          <a:cs typeface="+mn-cs"/>
        </a:defRPr>
      </a:lvl5pPr>
      <a:lvl6pPr marL="6299987" algn="l" defTabSz="2519995" rtl="0" eaLnBrk="1" latinLnBrk="0" hangingPunct="1">
        <a:defRPr sz="4961" kern="1200">
          <a:solidFill>
            <a:schemeClr val="tx1"/>
          </a:solidFill>
          <a:latin typeface="+mn-lt"/>
          <a:ea typeface="+mn-ea"/>
          <a:cs typeface="+mn-cs"/>
        </a:defRPr>
      </a:lvl6pPr>
      <a:lvl7pPr marL="7559985" algn="l" defTabSz="2519995" rtl="0" eaLnBrk="1" latinLnBrk="0" hangingPunct="1">
        <a:defRPr sz="4961" kern="1200">
          <a:solidFill>
            <a:schemeClr val="tx1"/>
          </a:solidFill>
          <a:latin typeface="+mn-lt"/>
          <a:ea typeface="+mn-ea"/>
          <a:cs typeface="+mn-cs"/>
        </a:defRPr>
      </a:lvl7pPr>
      <a:lvl8pPr marL="8819982" algn="l" defTabSz="2519995" rtl="0" eaLnBrk="1" latinLnBrk="0" hangingPunct="1">
        <a:defRPr sz="4961" kern="1200">
          <a:solidFill>
            <a:schemeClr val="tx1"/>
          </a:solidFill>
          <a:latin typeface="+mn-lt"/>
          <a:ea typeface="+mn-ea"/>
          <a:cs typeface="+mn-cs"/>
        </a:defRPr>
      </a:lvl8pPr>
      <a:lvl9pPr marL="10079980" algn="l" defTabSz="2519995" rtl="0" eaLnBrk="1" latinLnBrk="0" hangingPunct="1">
        <a:defRPr sz="49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D30DB817-4BB0-4C4C-B345-84B35F993E3A}"/>
              </a:ext>
            </a:extLst>
          </p:cNvPr>
          <p:cNvSpPr txBox="1"/>
          <p:nvPr/>
        </p:nvSpPr>
        <p:spPr>
          <a:xfrm>
            <a:off x="224841" y="2357652"/>
            <a:ext cx="18686661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it-IT" sz="6000" b="1" dirty="0">
                <a:solidFill>
                  <a:srgbClr val="026867"/>
                </a:solidFill>
                <a:latin typeface="Arial Nova" panose="020B0504020202020204" pitchFamily="34" charset="0"/>
                <a:cs typeface="Aharoni"/>
              </a:rPr>
              <a:t>TITOLO</a:t>
            </a:r>
            <a:endParaRPr lang="it-IT" sz="6000" b="1" dirty="0">
              <a:solidFill>
                <a:srgbClr val="026867"/>
              </a:solidFill>
              <a:latin typeface="Arial Nova" panose="020B0504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438F05D-23F4-B2E5-97F4-74C373DB7820}"/>
              </a:ext>
            </a:extLst>
          </p:cNvPr>
          <p:cNvSpPr txBox="1"/>
          <p:nvPr/>
        </p:nvSpPr>
        <p:spPr>
          <a:xfrm>
            <a:off x="218815" y="4405969"/>
            <a:ext cx="1897933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000" u="sng" dirty="0">
                <a:solidFill>
                  <a:srgbClr val="636466"/>
                </a:solidFill>
                <a:latin typeface="Arial Nova" panose="020B0504020202020204" pitchFamily="34" charset="0"/>
              </a:rPr>
              <a:t>Andrea Rossi</a:t>
            </a:r>
            <a:r>
              <a:rPr lang="it-IT" sz="3000" dirty="0">
                <a:solidFill>
                  <a:srgbClr val="636466"/>
                </a:solidFill>
                <a:latin typeface="Arial Nova" panose="020B0504020202020204" pitchFamily="34" charset="0"/>
              </a:rPr>
              <a:t> </a:t>
            </a:r>
            <a:r>
              <a:rPr lang="it-IT" sz="3000" baseline="30000" dirty="0">
                <a:solidFill>
                  <a:srgbClr val="636466"/>
                </a:solidFill>
                <a:latin typeface="Arial Nova" panose="020B0504020202020204" pitchFamily="34" charset="0"/>
              </a:rPr>
              <a:t>1</a:t>
            </a:r>
            <a:r>
              <a:rPr lang="it-IT" sz="3000" i="0" strike="noStrike" baseline="0" dirty="0">
                <a:solidFill>
                  <a:srgbClr val="636466"/>
                </a:solidFill>
                <a:latin typeface="Arial Nova" panose="020B0504020202020204" pitchFamily="34" charset="0"/>
              </a:rPr>
              <a:t>,Marco Bianchi </a:t>
            </a:r>
            <a:r>
              <a:rPr lang="it-IT" sz="3000" baseline="30000" dirty="0">
                <a:solidFill>
                  <a:srgbClr val="636466"/>
                </a:solidFill>
                <a:latin typeface="Arial Nova" panose="020B0504020202020204" pitchFamily="34" charset="0"/>
              </a:rPr>
              <a:t>1</a:t>
            </a:r>
            <a:r>
              <a:rPr lang="it-IT" sz="3000" i="0" strike="noStrike" baseline="0" dirty="0">
                <a:solidFill>
                  <a:srgbClr val="636466"/>
                </a:solidFill>
                <a:latin typeface="Arial Nova" panose="020B0504020202020204" pitchFamily="34" charset="0"/>
              </a:rPr>
              <a:t>, Federica Neri </a:t>
            </a:r>
            <a:r>
              <a:rPr lang="it-IT" sz="3000" i="0" strike="noStrike" baseline="30000" dirty="0">
                <a:solidFill>
                  <a:srgbClr val="636466"/>
                </a:solidFill>
                <a:latin typeface="Arial Nova" panose="020B0504020202020204" pitchFamily="34" charset="0"/>
              </a:rPr>
              <a:t>2</a:t>
            </a:r>
            <a:r>
              <a:rPr lang="it-IT" sz="3000" baseline="30000" dirty="0">
                <a:solidFill>
                  <a:srgbClr val="636466"/>
                </a:solidFill>
                <a:latin typeface="Arial Nova" panose="020B0504020202020204" pitchFamily="34" charset="0"/>
              </a:rPr>
              <a:t> </a:t>
            </a:r>
            <a:r>
              <a:rPr lang="it-IT" sz="3000" i="0" strike="noStrike" baseline="0" dirty="0">
                <a:solidFill>
                  <a:srgbClr val="636466"/>
                </a:solidFill>
                <a:latin typeface="Arial Nova" panose="020B0504020202020204" pitchFamily="34" charset="0"/>
              </a:rPr>
              <a:t>… </a:t>
            </a:r>
            <a:r>
              <a:rPr lang="it-IT" sz="3000" i="1" strike="noStrike" baseline="0" dirty="0">
                <a:solidFill>
                  <a:srgbClr val="636466"/>
                </a:solidFill>
                <a:latin typeface="Arial Nova" panose="020B0504020202020204" pitchFamily="34" charset="0"/>
              </a:rPr>
              <a:t>(nome dell’autore che presenta sottolineato)</a:t>
            </a:r>
            <a:endParaRPr lang="it-IT" sz="3000" i="1" dirty="0">
              <a:solidFill>
                <a:srgbClr val="636466"/>
              </a:solidFill>
              <a:latin typeface="Arial Nova" panose="020B050402020202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A9E194B-6CE4-27E7-BCFC-BE55CDE570C6}"/>
              </a:ext>
            </a:extLst>
          </p:cNvPr>
          <p:cNvSpPr txBox="1"/>
          <p:nvPr/>
        </p:nvSpPr>
        <p:spPr>
          <a:xfrm>
            <a:off x="218815" y="5177361"/>
            <a:ext cx="10975161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500" b="0" strike="noStrike" baseline="30000" dirty="0">
                <a:solidFill>
                  <a:srgbClr val="636466"/>
                </a:solidFill>
                <a:latin typeface="Arial Nova" panose="020B0504020202020204" pitchFamily="34" charset="0"/>
              </a:rPr>
              <a:t>1</a:t>
            </a:r>
            <a:r>
              <a:rPr lang="it-IT" sz="2500" b="0" strike="noStrike" baseline="0" dirty="0">
                <a:solidFill>
                  <a:srgbClr val="636466"/>
                </a:solidFill>
                <a:latin typeface="Arial Nova" panose="020B0504020202020204" pitchFamily="34" charset="0"/>
              </a:rPr>
              <a:t> </a:t>
            </a:r>
            <a:r>
              <a:rPr lang="it-IT" sz="2500" dirty="0">
                <a:solidFill>
                  <a:srgbClr val="636466"/>
                </a:solidFill>
                <a:latin typeface="Arial Nova" panose="020B0504020202020204" pitchFamily="34" charset="0"/>
              </a:rPr>
              <a:t>Department of xxx, </a:t>
            </a:r>
            <a:r>
              <a:rPr lang="it-IT" sz="2500" dirty="0" err="1">
                <a:solidFill>
                  <a:srgbClr val="636466"/>
                </a:solidFill>
                <a:latin typeface="Arial Nova" panose="020B0504020202020204" pitchFamily="34" charset="0"/>
              </a:rPr>
              <a:t>xxxx</a:t>
            </a:r>
            <a:r>
              <a:rPr lang="it-IT" sz="2500" dirty="0">
                <a:solidFill>
                  <a:srgbClr val="636466"/>
                </a:solidFill>
                <a:latin typeface="Arial Nova" panose="020B0504020202020204" pitchFamily="34" charset="0"/>
              </a:rPr>
              <a:t>, University, of </a:t>
            </a:r>
            <a:r>
              <a:rPr lang="it-IT" sz="2500" dirty="0" err="1">
                <a:solidFill>
                  <a:srgbClr val="636466"/>
                </a:solidFill>
                <a:latin typeface="Arial Nova" panose="020B0504020202020204" pitchFamily="34" charset="0"/>
              </a:rPr>
              <a:t>xxxx</a:t>
            </a:r>
            <a:r>
              <a:rPr lang="it-IT" sz="2500" dirty="0">
                <a:solidFill>
                  <a:srgbClr val="636466"/>
                </a:solidFill>
                <a:latin typeface="Arial Nova" panose="020B0504020202020204" pitchFamily="34" charset="0"/>
              </a:rPr>
              <a:t>, Città, </a:t>
            </a:r>
            <a:r>
              <a:rPr lang="it-IT" sz="2500" dirty="0" err="1">
                <a:solidFill>
                  <a:srgbClr val="636466"/>
                </a:solidFill>
                <a:latin typeface="Arial Nova" panose="020B0504020202020204" pitchFamily="34" charset="0"/>
              </a:rPr>
              <a:t>Italy</a:t>
            </a:r>
            <a:endParaRPr lang="it-IT" sz="2500" dirty="0">
              <a:solidFill>
                <a:srgbClr val="636466"/>
              </a:solidFill>
              <a:latin typeface="Arial Nova" panose="020B0504020202020204" pitchFamily="34" charset="0"/>
            </a:endParaRPr>
          </a:p>
          <a:p>
            <a:r>
              <a:rPr lang="it-IT" sz="2500" b="0" strike="noStrike" baseline="30000" dirty="0">
                <a:solidFill>
                  <a:srgbClr val="636466"/>
                </a:solidFill>
                <a:latin typeface="Arial Nova" panose="020B0504020202020204" pitchFamily="34" charset="0"/>
              </a:rPr>
              <a:t>2</a:t>
            </a:r>
            <a:r>
              <a:rPr lang="it-IT" sz="2500" b="0" strike="noStrike" baseline="0" dirty="0">
                <a:solidFill>
                  <a:srgbClr val="636466"/>
                </a:solidFill>
                <a:latin typeface="Arial Nova" panose="020B0504020202020204" pitchFamily="34" charset="0"/>
              </a:rPr>
              <a:t> </a:t>
            </a:r>
            <a:r>
              <a:rPr lang="it-IT" sz="2500" dirty="0">
                <a:solidFill>
                  <a:srgbClr val="636466"/>
                </a:solidFill>
                <a:latin typeface="Arial Nova" panose="020B0504020202020204" pitchFamily="34" charset="0"/>
              </a:rPr>
              <a:t>Department of xxx, </a:t>
            </a:r>
            <a:r>
              <a:rPr lang="it-IT" sz="2500" dirty="0" err="1">
                <a:solidFill>
                  <a:srgbClr val="636466"/>
                </a:solidFill>
                <a:latin typeface="Arial Nova" panose="020B0504020202020204" pitchFamily="34" charset="0"/>
              </a:rPr>
              <a:t>xxxx</a:t>
            </a:r>
            <a:r>
              <a:rPr lang="it-IT" sz="2500" dirty="0">
                <a:solidFill>
                  <a:srgbClr val="636466"/>
                </a:solidFill>
                <a:latin typeface="Arial Nova" panose="020B0504020202020204" pitchFamily="34" charset="0"/>
              </a:rPr>
              <a:t>, University, of </a:t>
            </a:r>
            <a:r>
              <a:rPr lang="it-IT" sz="2500" dirty="0" err="1">
                <a:solidFill>
                  <a:srgbClr val="636466"/>
                </a:solidFill>
                <a:latin typeface="Arial Nova" panose="020B0504020202020204" pitchFamily="34" charset="0"/>
              </a:rPr>
              <a:t>xxxx</a:t>
            </a:r>
            <a:r>
              <a:rPr lang="it-IT" sz="2500" dirty="0">
                <a:solidFill>
                  <a:srgbClr val="636466"/>
                </a:solidFill>
                <a:latin typeface="Arial Nova" panose="020B0504020202020204" pitchFamily="34" charset="0"/>
              </a:rPr>
              <a:t>, Città, </a:t>
            </a:r>
            <a:r>
              <a:rPr lang="it-IT" sz="2500" dirty="0" err="1">
                <a:solidFill>
                  <a:srgbClr val="636466"/>
                </a:solidFill>
                <a:latin typeface="Arial Nova" panose="020B0504020202020204" pitchFamily="34" charset="0"/>
              </a:rPr>
              <a:t>Italy</a:t>
            </a:r>
            <a:endParaRPr lang="it-IT" sz="2500" dirty="0">
              <a:solidFill>
                <a:srgbClr val="636466"/>
              </a:solidFill>
              <a:latin typeface="Arial Nova" panose="020B0504020202020204" pitchFamily="34" charset="0"/>
            </a:endParaRPr>
          </a:p>
          <a:p>
            <a:r>
              <a:rPr lang="it-IT" sz="2500" b="0" strike="noStrike" baseline="30000" dirty="0">
                <a:solidFill>
                  <a:srgbClr val="636466"/>
                </a:solidFill>
                <a:latin typeface="Arial Nova" panose="020B0504020202020204" pitchFamily="34" charset="0"/>
              </a:rPr>
              <a:t>3</a:t>
            </a:r>
            <a:r>
              <a:rPr lang="it-IT" sz="2500" b="0" strike="noStrike" baseline="0" dirty="0">
                <a:solidFill>
                  <a:srgbClr val="636466"/>
                </a:solidFill>
                <a:latin typeface="Arial Nova" panose="020B0504020202020204" pitchFamily="34" charset="0"/>
              </a:rPr>
              <a:t> </a:t>
            </a:r>
            <a:r>
              <a:rPr lang="it-IT" sz="2500" dirty="0">
                <a:solidFill>
                  <a:srgbClr val="636466"/>
                </a:solidFill>
                <a:latin typeface="Arial Nova" panose="020B0504020202020204" pitchFamily="34" charset="0"/>
              </a:rPr>
              <a:t>Department of xxx, </a:t>
            </a:r>
            <a:r>
              <a:rPr lang="it-IT" sz="2500" dirty="0" err="1">
                <a:solidFill>
                  <a:srgbClr val="636466"/>
                </a:solidFill>
                <a:latin typeface="Arial Nova" panose="020B0504020202020204" pitchFamily="34" charset="0"/>
              </a:rPr>
              <a:t>xxxx</a:t>
            </a:r>
            <a:r>
              <a:rPr lang="it-IT" sz="2500" dirty="0">
                <a:solidFill>
                  <a:srgbClr val="636466"/>
                </a:solidFill>
                <a:latin typeface="Arial Nova" panose="020B0504020202020204" pitchFamily="34" charset="0"/>
              </a:rPr>
              <a:t>, University, of </a:t>
            </a:r>
            <a:r>
              <a:rPr lang="it-IT" sz="2500" dirty="0" err="1">
                <a:solidFill>
                  <a:srgbClr val="636466"/>
                </a:solidFill>
                <a:latin typeface="Arial Nova" panose="020B0504020202020204" pitchFamily="34" charset="0"/>
              </a:rPr>
              <a:t>xxxx</a:t>
            </a:r>
            <a:r>
              <a:rPr lang="it-IT" sz="2500" dirty="0">
                <a:solidFill>
                  <a:srgbClr val="636466"/>
                </a:solidFill>
                <a:latin typeface="Arial Nova" panose="020B0504020202020204" pitchFamily="34" charset="0"/>
              </a:rPr>
              <a:t>, Città, </a:t>
            </a:r>
            <a:r>
              <a:rPr lang="it-IT" sz="2500" dirty="0" err="1">
                <a:solidFill>
                  <a:srgbClr val="636466"/>
                </a:solidFill>
                <a:latin typeface="Arial Nova" panose="020B0504020202020204" pitchFamily="34" charset="0"/>
              </a:rPr>
              <a:t>Italy</a:t>
            </a:r>
            <a:endParaRPr lang="it-IT" sz="2500" dirty="0">
              <a:solidFill>
                <a:srgbClr val="636466"/>
              </a:solidFill>
              <a:latin typeface="Arial Nova" panose="020B0504020202020204" pitchFamily="34" charset="0"/>
            </a:endParaRPr>
          </a:p>
        </p:txBody>
      </p:sp>
      <p:sp>
        <p:nvSpPr>
          <p:cNvPr id="79" name="CasellaDiTesto 78">
            <a:extLst>
              <a:ext uri="{FF2B5EF4-FFF2-40B4-BE49-F238E27FC236}">
                <a16:creationId xmlns:a16="http://schemas.microsoft.com/office/drawing/2014/main" id="{5646B040-94AE-87EA-CF90-3B42FF02AF79}"/>
              </a:ext>
            </a:extLst>
          </p:cNvPr>
          <p:cNvSpPr txBox="1"/>
          <p:nvPr/>
        </p:nvSpPr>
        <p:spPr>
          <a:xfrm>
            <a:off x="286104" y="500449"/>
            <a:ext cx="26520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/>
              <a:t>Logo vostra Università</a:t>
            </a:r>
          </a:p>
        </p:txBody>
      </p:sp>
      <p:pic>
        <p:nvPicPr>
          <p:cNvPr id="44" name="Immagine 43">
            <a:extLst>
              <a:ext uri="{FF2B5EF4-FFF2-40B4-BE49-F238E27FC236}">
                <a16:creationId xmlns:a16="http://schemas.microsoft.com/office/drawing/2014/main" id="{5004FC6E-F33A-4BEC-879B-9D1DE62E13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528" y="244629"/>
            <a:ext cx="4957481" cy="1641968"/>
          </a:xfrm>
          <a:prstGeom prst="rect">
            <a:avLst/>
          </a:prstGeom>
        </p:spPr>
      </p:pic>
      <p:sp>
        <p:nvSpPr>
          <p:cNvPr id="2" name="CasellaDiTesto 14">
            <a:extLst>
              <a:ext uri="{FF2B5EF4-FFF2-40B4-BE49-F238E27FC236}">
                <a16:creationId xmlns:a16="http://schemas.microsoft.com/office/drawing/2014/main" id="{5531E99A-A316-D2CF-9964-04E451DBEBFD}"/>
              </a:ext>
            </a:extLst>
          </p:cNvPr>
          <p:cNvSpPr txBox="1"/>
          <p:nvPr/>
        </p:nvSpPr>
        <p:spPr>
          <a:xfrm>
            <a:off x="270995" y="8595853"/>
            <a:ext cx="24283099" cy="96436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3400"/>
              </a:lnSpc>
              <a:spcAft>
                <a:spcPts val="800"/>
              </a:spcAft>
            </a:pPr>
            <a:r>
              <a:rPr lang="en-US" sz="3000" i="1" dirty="0" err="1">
                <a:solidFill>
                  <a:srgbClr val="636466"/>
                </a:solidFill>
                <a:cs typeface="Calibri"/>
              </a:rPr>
              <a:t>L’organizzazione</a:t>
            </a:r>
            <a:r>
              <a:rPr lang="en-US" sz="3000" i="1" dirty="0">
                <a:solidFill>
                  <a:srgbClr val="636466"/>
                </a:solidFill>
                <a:cs typeface="Calibri"/>
              </a:rPr>
              <a:t> non è </a:t>
            </a:r>
            <a:r>
              <a:rPr lang="en-US" sz="3000" i="1" dirty="0" err="1">
                <a:solidFill>
                  <a:srgbClr val="636466"/>
                </a:solidFill>
                <a:cs typeface="Calibri"/>
              </a:rPr>
              <a:t>responsabile</a:t>
            </a:r>
            <a:r>
              <a:rPr lang="en-US" sz="3000" i="1" dirty="0">
                <a:solidFill>
                  <a:srgbClr val="636466"/>
                </a:solidFill>
                <a:cs typeface="Calibri"/>
              </a:rPr>
              <a:t> in </a:t>
            </a:r>
            <a:r>
              <a:rPr lang="en-US" sz="3000" i="1" dirty="0" err="1">
                <a:solidFill>
                  <a:srgbClr val="636466"/>
                </a:solidFill>
                <a:cs typeface="Calibri"/>
              </a:rPr>
              <a:t>alcun</a:t>
            </a:r>
            <a:r>
              <a:rPr lang="en-US" sz="3000" i="1" dirty="0">
                <a:solidFill>
                  <a:srgbClr val="636466"/>
                </a:solidFill>
                <a:cs typeface="Calibri"/>
              </a:rPr>
              <a:t> modo </a:t>
            </a:r>
            <a:r>
              <a:rPr lang="en-US" sz="3000" i="1" dirty="0" err="1">
                <a:solidFill>
                  <a:srgbClr val="636466"/>
                </a:solidFill>
                <a:cs typeface="Calibri"/>
              </a:rPr>
              <a:t>dei</a:t>
            </a:r>
            <a:r>
              <a:rPr lang="en-US" sz="3000" i="1" dirty="0">
                <a:solidFill>
                  <a:srgbClr val="636466"/>
                </a:solidFill>
                <a:cs typeface="Calibri"/>
              </a:rPr>
              <a:t> </a:t>
            </a:r>
            <a:r>
              <a:rPr lang="en-US" sz="3000" i="1" dirty="0" err="1">
                <a:solidFill>
                  <a:srgbClr val="636466"/>
                </a:solidFill>
                <a:cs typeface="Calibri"/>
              </a:rPr>
              <a:t>contenuti</a:t>
            </a:r>
            <a:r>
              <a:rPr lang="en-US" sz="3000" i="1" dirty="0">
                <a:solidFill>
                  <a:srgbClr val="636466"/>
                </a:solidFill>
                <a:cs typeface="Calibri"/>
              </a:rPr>
              <a:t> del </a:t>
            </a:r>
            <a:r>
              <a:rPr lang="en-US" sz="3000" i="1" dirty="0" err="1">
                <a:solidFill>
                  <a:srgbClr val="636466"/>
                </a:solidFill>
                <a:cs typeface="Calibri"/>
              </a:rPr>
              <a:t>lavoro</a:t>
            </a:r>
            <a:r>
              <a:rPr lang="en-US" sz="3000" i="1" dirty="0">
                <a:solidFill>
                  <a:srgbClr val="636466"/>
                </a:solidFill>
                <a:cs typeface="Calibri"/>
              </a:rPr>
              <a:t> </a:t>
            </a:r>
            <a:r>
              <a:rPr lang="en-US" sz="3000" i="1" dirty="0" err="1">
                <a:solidFill>
                  <a:srgbClr val="636466"/>
                </a:solidFill>
                <a:cs typeface="Calibri"/>
              </a:rPr>
              <a:t>scientifico</a:t>
            </a:r>
            <a:r>
              <a:rPr lang="en-US" sz="3000" i="1" dirty="0">
                <a:solidFill>
                  <a:srgbClr val="636466"/>
                </a:solidFill>
                <a:cs typeface="Calibri"/>
              </a:rPr>
              <a:t> </a:t>
            </a:r>
            <a:r>
              <a:rPr lang="en-US" sz="3000" i="1">
                <a:solidFill>
                  <a:srgbClr val="636466"/>
                </a:solidFill>
                <a:cs typeface="Calibri"/>
              </a:rPr>
              <a:t>presentato </a:t>
            </a:r>
            <a:r>
              <a:rPr lang="en-US" sz="3000" i="1" dirty="0" err="1">
                <a:solidFill>
                  <a:srgbClr val="636466"/>
                </a:solidFill>
                <a:cs typeface="Calibri"/>
              </a:rPr>
              <a:t>dagli</a:t>
            </a:r>
            <a:r>
              <a:rPr lang="en-US" sz="3000" i="1" dirty="0">
                <a:solidFill>
                  <a:srgbClr val="636466"/>
                </a:solidFill>
                <a:cs typeface="Calibri"/>
              </a:rPr>
              <a:t> </a:t>
            </a:r>
            <a:r>
              <a:rPr lang="en-US" sz="3000" i="1" dirty="0" err="1">
                <a:solidFill>
                  <a:srgbClr val="636466"/>
                </a:solidFill>
                <a:cs typeface="Calibri"/>
              </a:rPr>
              <a:t>autori</a:t>
            </a:r>
            <a:r>
              <a:rPr lang="en-US" sz="3000" i="1" dirty="0">
                <a:solidFill>
                  <a:srgbClr val="636466"/>
                </a:solidFill>
                <a:cs typeface="Calibri"/>
              </a:rPr>
              <a:t> e </a:t>
            </a:r>
            <a:r>
              <a:rPr lang="en-US" sz="3000" i="1" dirty="0" err="1">
                <a:solidFill>
                  <a:srgbClr val="636466"/>
                </a:solidFill>
                <a:cs typeface="Calibri"/>
              </a:rPr>
              <a:t>nei</a:t>
            </a:r>
            <a:r>
              <a:rPr lang="en-US" sz="3000" i="1" dirty="0">
                <a:solidFill>
                  <a:srgbClr val="636466"/>
                </a:solidFill>
                <a:cs typeface="Calibri"/>
              </a:rPr>
              <a:t> </a:t>
            </a:r>
            <a:r>
              <a:rPr lang="en-US" sz="3000" i="1" dirty="0" err="1">
                <a:solidFill>
                  <a:srgbClr val="636466"/>
                </a:solidFill>
                <a:cs typeface="Calibri"/>
              </a:rPr>
              <a:t>confronti</a:t>
            </a:r>
            <a:r>
              <a:rPr lang="en-US" sz="3000" i="1" dirty="0">
                <a:solidFill>
                  <a:srgbClr val="636466"/>
                </a:solidFill>
                <a:cs typeface="Calibri"/>
              </a:rPr>
              <a:t> di </a:t>
            </a:r>
            <a:r>
              <a:rPr lang="en-US" sz="3000" i="1" dirty="0" err="1">
                <a:solidFill>
                  <a:srgbClr val="636466"/>
                </a:solidFill>
                <a:cs typeface="Calibri"/>
              </a:rPr>
              <a:t>eventuali</a:t>
            </a:r>
            <a:r>
              <a:rPr lang="en-US" sz="3000" i="1" dirty="0">
                <a:solidFill>
                  <a:srgbClr val="636466"/>
                </a:solidFill>
                <a:cs typeface="Calibri"/>
              </a:rPr>
              <a:t> parti </a:t>
            </a:r>
            <a:r>
              <a:rPr lang="en-US" sz="3000" i="1" dirty="0" err="1">
                <a:solidFill>
                  <a:srgbClr val="636466"/>
                </a:solidFill>
                <a:cs typeface="Calibri"/>
              </a:rPr>
              <a:t>terze</a:t>
            </a:r>
            <a:r>
              <a:rPr lang="en-US" sz="3000" i="1" dirty="0">
                <a:solidFill>
                  <a:srgbClr val="636466"/>
                </a:solidFill>
                <a:cs typeface="Calibri"/>
              </a:rPr>
              <a:t>, </a:t>
            </a:r>
            <a:r>
              <a:rPr lang="en-US" sz="3000" i="1" dirty="0" err="1">
                <a:solidFill>
                  <a:srgbClr val="636466"/>
                </a:solidFill>
                <a:cs typeface="Calibri"/>
              </a:rPr>
              <a:t>sul</a:t>
            </a:r>
            <a:r>
              <a:rPr lang="en-US" sz="3000" i="1" dirty="0">
                <a:solidFill>
                  <a:srgbClr val="636466"/>
                </a:solidFill>
                <a:cs typeface="Calibri"/>
              </a:rPr>
              <a:t> </a:t>
            </a:r>
            <a:r>
              <a:rPr lang="en-US" sz="3000" i="1" dirty="0" err="1">
                <a:solidFill>
                  <a:srgbClr val="636466"/>
                </a:solidFill>
                <a:cs typeface="Calibri"/>
              </a:rPr>
              <a:t>diritto</a:t>
            </a:r>
            <a:r>
              <a:rPr lang="en-US" sz="3000" i="1" dirty="0">
                <a:solidFill>
                  <a:srgbClr val="636466"/>
                </a:solidFill>
                <a:cs typeface="Calibri"/>
              </a:rPr>
              <a:t> </a:t>
            </a:r>
            <a:r>
              <a:rPr lang="en-US" sz="3000" i="1" dirty="0" err="1">
                <a:solidFill>
                  <a:srgbClr val="636466"/>
                </a:solidFill>
                <a:cs typeface="Calibri"/>
              </a:rPr>
              <a:t>d’autore</a:t>
            </a:r>
            <a:r>
              <a:rPr lang="en-US" sz="3000" i="1" dirty="0">
                <a:solidFill>
                  <a:srgbClr val="636466"/>
                </a:solidFill>
                <a:cs typeface="Calibri"/>
              </a:rPr>
              <a:t> e di </a:t>
            </a:r>
            <a:r>
              <a:rPr lang="en-US" sz="3000" i="1" dirty="0" err="1">
                <a:solidFill>
                  <a:srgbClr val="636466"/>
                </a:solidFill>
                <a:cs typeface="Calibri"/>
              </a:rPr>
              <a:t>eventuali</a:t>
            </a:r>
            <a:r>
              <a:rPr lang="en-US" sz="3000" i="1" dirty="0">
                <a:solidFill>
                  <a:srgbClr val="636466"/>
                </a:solidFill>
                <a:cs typeface="Calibri"/>
              </a:rPr>
              <a:t> </a:t>
            </a:r>
            <a:r>
              <a:rPr lang="en-US" sz="3000" i="1" dirty="0" err="1">
                <a:solidFill>
                  <a:srgbClr val="636466"/>
                </a:solidFill>
                <a:cs typeface="Calibri"/>
              </a:rPr>
              <a:t>disposizioni</a:t>
            </a:r>
            <a:r>
              <a:rPr lang="en-US" sz="3000" i="1" dirty="0">
                <a:solidFill>
                  <a:srgbClr val="636466"/>
                </a:solidFill>
                <a:cs typeface="Calibri"/>
              </a:rPr>
              <a:t> di </a:t>
            </a:r>
            <a:r>
              <a:rPr lang="en-US" sz="3000" i="1" dirty="0" err="1">
                <a:solidFill>
                  <a:srgbClr val="636466"/>
                </a:solidFill>
                <a:cs typeface="Calibri"/>
              </a:rPr>
              <a:t>legge</a:t>
            </a:r>
            <a:r>
              <a:rPr lang="en-US" sz="3000" i="1" dirty="0">
                <a:solidFill>
                  <a:srgbClr val="636466"/>
                </a:solidFill>
                <a:cs typeface="Calibri"/>
              </a:rPr>
              <a:t> </a:t>
            </a:r>
            <a:r>
              <a:rPr lang="en-US" sz="3000" i="1" dirty="0" err="1">
                <a:solidFill>
                  <a:srgbClr val="636466"/>
                </a:solidFill>
                <a:cs typeface="Calibri"/>
              </a:rPr>
              <a:t>specifiche</a:t>
            </a:r>
            <a:r>
              <a:rPr lang="en-US" sz="3000" i="1" dirty="0">
                <a:solidFill>
                  <a:srgbClr val="636466"/>
                </a:solidFill>
                <a:cs typeface="Calibri"/>
              </a:rPr>
              <a:t> e/o </a:t>
            </a:r>
            <a:r>
              <a:rPr lang="en-US" sz="3000" i="1" dirty="0" err="1">
                <a:solidFill>
                  <a:srgbClr val="636466"/>
                </a:solidFill>
                <a:cs typeface="Calibri"/>
              </a:rPr>
              <a:t>regolamenti</a:t>
            </a:r>
            <a:r>
              <a:rPr lang="en-US" sz="3000" i="1" dirty="0">
                <a:solidFill>
                  <a:srgbClr val="636466"/>
                </a:solidFill>
                <a:cs typeface="Calibri"/>
              </a:rPr>
              <a:t> </a:t>
            </a:r>
            <a:r>
              <a:rPr lang="en-US" sz="3000" i="1" dirty="0" err="1">
                <a:solidFill>
                  <a:srgbClr val="636466"/>
                </a:solidFill>
                <a:cs typeface="Calibri"/>
              </a:rPr>
              <a:t>contravvenuti</a:t>
            </a:r>
            <a:r>
              <a:rPr lang="en-US" sz="3000" i="1" dirty="0">
                <a:solidFill>
                  <a:srgbClr val="636466"/>
                </a:solidFill>
                <a:cs typeface="Calibri"/>
              </a:rPr>
              <a:t> </a:t>
            </a:r>
            <a:r>
              <a:rPr lang="en-US" sz="3000" i="1" dirty="0" err="1">
                <a:solidFill>
                  <a:srgbClr val="636466"/>
                </a:solidFill>
                <a:cs typeface="Calibri"/>
              </a:rPr>
              <a:t>nel</a:t>
            </a:r>
            <a:r>
              <a:rPr lang="en-US" sz="3000" i="1" dirty="0">
                <a:solidFill>
                  <a:srgbClr val="636466"/>
                </a:solidFill>
                <a:cs typeface="Calibri"/>
              </a:rPr>
              <a:t> </a:t>
            </a:r>
            <a:r>
              <a:rPr lang="en-US" sz="3000" i="1" dirty="0" err="1">
                <a:solidFill>
                  <a:srgbClr val="636466"/>
                </a:solidFill>
                <a:cs typeface="Calibri"/>
              </a:rPr>
              <a:t>lavoro</a:t>
            </a:r>
            <a:r>
              <a:rPr lang="en-US" sz="3000" i="1" dirty="0">
                <a:solidFill>
                  <a:srgbClr val="636466"/>
                </a:solidFill>
                <a:cs typeface="Calibri"/>
              </a:rPr>
              <a:t> </a:t>
            </a:r>
            <a:r>
              <a:rPr lang="en-US" sz="3000" i="1" dirty="0" err="1">
                <a:solidFill>
                  <a:srgbClr val="636466"/>
                </a:solidFill>
                <a:cs typeface="Calibri"/>
              </a:rPr>
              <a:t>presentato</a:t>
            </a:r>
            <a:r>
              <a:rPr lang="en-US" sz="3000" i="1" dirty="0">
                <a:solidFill>
                  <a:srgbClr val="636466"/>
                </a:solidFill>
                <a:cs typeface="Calibri"/>
              </a:rPr>
              <a:t>.</a:t>
            </a:r>
          </a:p>
        </p:txBody>
      </p:sp>
      <p:pic>
        <p:nvPicPr>
          <p:cNvPr id="4" name="Immagine 3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7DEE8AA8-48F0-AEAE-52C4-834892DFD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9046" y="491015"/>
            <a:ext cx="4235789" cy="1406551"/>
          </a:xfrm>
          <a:prstGeom prst="rect">
            <a:avLst/>
          </a:prstGeom>
        </p:spPr>
      </p:pic>
      <p:pic>
        <p:nvPicPr>
          <p:cNvPr id="6" name="Immagine 5" descr="Immagine che contiene cielo, schermata, cerchio, aria aperta&#10;&#10;Descrizione generata automaticamente">
            <a:extLst>
              <a:ext uri="{FF2B5EF4-FFF2-40B4-BE49-F238E27FC236}">
                <a16:creationId xmlns:a16="http://schemas.microsoft.com/office/drawing/2014/main" id="{4CE23592-A85D-3183-22E3-29D8D8DFBD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65920" y="232262"/>
            <a:ext cx="3607361" cy="5567220"/>
          </a:xfrm>
          <a:prstGeom prst="rect">
            <a:avLst/>
          </a:prstGeom>
        </p:spPr>
      </p:pic>
      <p:pic>
        <p:nvPicPr>
          <p:cNvPr id="7" name="Immagine 6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9FC60D98-DA77-C80D-46F5-4B06071EEA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05330" y="2385408"/>
            <a:ext cx="6623816" cy="157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4040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</TotalTime>
  <Words>110</Words>
  <Application>Microsoft Office PowerPoint</Application>
  <PresentationFormat>Personalizzato</PresentationFormat>
  <Paragraphs>7</Paragraphs>
  <Slides>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7" baseType="lpstr">
      <vt:lpstr>Calibri Light</vt:lpstr>
      <vt:lpstr>Calibri</vt:lpstr>
      <vt:lpstr>Arial</vt:lpstr>
      <vt:lpstr>Arial Nova</vt:lpstr>
      <vt:lpstr>Aharoni</vt:lpstr>
      <vt:lpstr>Tema di Office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Federico Roggio</dc:creator>
  <cp:lastModifiedBy>Utente</cp:lastModifiedBy>
  <cp:revision>55</cp:revision>
  <cp:lastPrinted>2022-10-24T14:54:28Z</cp:lastPrinted>
  <dcterms:created xsi:type="dcterms:W3CDTF">2021-09-21T08:26:37Z</dcterms:created>
  <dcterms:modified xsi:type="dcterms:W3CDTF">2024-07-29T08:15:38Z</dcterms:modified>
</cp:coreProperties>
</file>